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6A0CB6-13E8-46D0-8A11-B77751376C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E428F31-E224-4B27-8D4B-B089A8169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4FC719C6-8367-4567-AE89-2964395FC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A3447F0-B91E-4A4F-82A8-9C1AC79A7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6FB2CE9-4413-4F14-8219-057074D44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53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63A3576-AE19-4864-9516-EB925080E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8D20FDBA-91C6-45BE-B2A8-385ABD12A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4B0831D-E892-4647-BB0B-8A1F9BC9A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93FAFDEA-80E2-492D-AD9E-AD55A5E1A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76360D6-D3D3-46B9-AA37-F2A83C22D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733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058F7CC2-17C1-426D-A33E-331341BC2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DF56CABE-DE7B-403A-B53F-9C0A4C11E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413B25C-12E7-4E97-AA5E-6C9819D2D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AA2FBD8-E274-4695-8C61-805C027CC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F6B2ACB-AC6A-4D63-9C88-3107D0AFF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82641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9ED26F-9931-4F5B-87A7-3D6F37682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2FF6FB7-3EE9-4907-A68F-8A10130AC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91EE501-7D13-4F63-B5FC-139D45DA5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9D1F70B-8AE8-4E03-896E-EBA9575F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1B5CDF3-2701-4769-B61C-FF0DA7D48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8363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5D58950-AEC6-4316-9A48-0C475701C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33B1CE78-6BE2-4D1A-8B18-E8B52E4AE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BAA5E05-A00A-4285-B2D5-9AA0D1B79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A95EE83-830F-443C-9DA7-D9B64654D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C372E02-4DE8-4F35-9B5F-FFFFC54F1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8447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3041A45-D2B9-40BB-95D6-6991BDC5D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3D0477-9C99-4E34-9FE6-96CD95E545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FBE576F1-A3D6-4D92-9EB7-083AD5F035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FB032D65-51B1-47CF-9B3E-860D438A1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5829B26-5C8A-4930-8E58-0E546EC5C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E9AF5-E4F1-4580-8F77-4FE477C3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626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37FAED5-6996-44C2-812A-5C4ED587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441559-1E71-4987-85A9-A897D8764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0FB704DA-6C78-4C37-B449-4230A6F30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2F419189-C505-4FB1-865A-20729E1AF1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E8CDB11-3B8B-4FF9-BAA1-F28A8F074A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11136840-A422-4259-81B5-A6437521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7B80F7BC-4C7C-4908-B57B-C6384559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B4AD48EF-D1F3-4A1F-956A-07CBCCE7A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33104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BE0C13-5330-497A-ACC4-0B59A96C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9BC86486-4D04-449B-B8FF-8829F232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77BAB917-3A26-41EC-BAC5-519117182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1FD88290-7FAA-4420-8209-34C10C477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DE3D59C-C2AE-4638-A39E-9B7497FB9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0C9D1EB-79F7-4D1C-B675-AFB7E0CAD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2B87031-1CE6-43BC-AEE8-03F942714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2398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DB43634-C765-4EFC-82E6-62176DADB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0AEE8A-016C-4D4D-9106-B8F3311D4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4E30B89D-564D-4643-A371-DB2476ABF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70328C2A-9A6A-473F-AB32-A0541A13A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D77DD96-849A-473B-8F06-37AC266B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25AB257-2E24-4DFD-B84E-740A41FB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9605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8DDF1DD-2E4C-4D87-BC47-7A38E6B7F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2926A8CF-597D-41ED-BF19-0DC5DE8393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8C16660-32C6-4AF5-AF01-29749077BE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98DFD75-4560-4FE2-BBF2-680707C90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041D1-7822-427B-97AA-82E017ADBCA1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E540B31-58A2-4CED-BB76-11DDD48A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DAD3C90-5996-4EFC-9B5F-4AA11DB5B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1175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A9F946C5-C758-45A7-A517-3E108C928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5220BF-BFFC-4EF1-936B-C051E05A53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5D0F606-F62B-4CB6-90A2-E3D7819977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041D1-7822-427B-97AA-82E017ADBCA1}" type="datetimeFigureOut">
              <a:rPr lang="nb-NO" smtClean="0"/>
              <a:t>11.01.2023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FA58F70-2B0F-4D3F-8A5D-013982BC8E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139BEB6-78A2-4145-A80D-2A15D950CC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61EAE-8E7F-454B-8422-4467BB12059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305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Oslo Sans Office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slo Sans Office" panose="020000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slo Sans Office" panose="020000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slo Sans Office" panose="020000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slo Sans Office" panose="020000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slo Sans Office" panose="020000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C57F3F-F160-4F64-BD73-1A6867D66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206349"/>
          </a:xfrm>
        </p:spPr>
        <p:txBody>
          <a:bodyPr/>
          <a:lstStyle/>
          <a:p>
            <a:r>
              <a:rPr lang="nb-NO" dirty="0"/>
              <a:t>Velkommen til Lillestrøm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FA1B6E8D-2C4B-4EB9-9803-1FB2D5D79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206349"/>
            <a:ext cx="12191999" cy="1655762"/>
          </a:xfrm>
        </p:spPr>
        <p:txBody>
          <a:bodyPr/>
          <a:lstStyle/>
          <a:p>
            <a:pPr algn="l"/>
            <a:r>
              <a:rPr lang="nb-NO" dirty="0"/>
              <a:t>NBF årsmøte, årsfest og landsutstilling</a:t>
            </a:r>
          </a:p>
          <a:p>
            <a:pPr algn="l"/>
            <a:r>
              <a:rPr lang="nb-NO" dirty="0"/>
              <a:t>Fredag 10. februar – søndag 12. februar 2023</a:t>
            </a:r>
          </a:p>
        </p:txBody>
      </p:sp>
      <p:pic>
        <p:nvPicPr>
          <p:cNvPr id="1026" name="Picture 2" descr="Thon Hotel Arena | Thon Hotels">
            <a:extLst>
              <a:ext uri="{FF2B5EF4-FFF2-40B4-BE49-F238E27FC236}">
                <a16:creationId xmlns:a16="http://schemas.microsoft.com/office/drawing/2014/main" id="{16615400-F165-4F29-BEB3-4078143D7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031" y="1329366"/>
            <a:ext cx="5168214" cy="258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on Hotel Arena | Conference hotels in Lillestrøm">
            <a:extLst>
              <a:ext uri="{FF2B5EF4-FFF2-40B4-BE49-F238E27FC236}">
                <a16:creationId xmlns:a16="http://schemas.microsoft.com/office/drawing/2014/main" id="{21744A43-6121-D62C-6EFC-B85761C04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034" y="4277182"/>
            <a:ext cx="4943061" cy="2471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hon Hotel Arena (Lillestrøm) – oppdaterte priser for 2022">
            <a:extLst>
              <a:ext uri="{FF2B5EF4-FFF2-40B4-BE49-F238E27FC236}">
                <a16:creationId xmlns:a16="http://schemas.microsoft.com/office/drawing/2014/main" id="{00599FB5-49C7-52B8-1F01-70865BFE5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471" y="3768673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839480F3-4D84-BF83-1615-04070C463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465" y="2191539"/>
            <a:ext cx="2847767" cy="20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48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AB5EF80-0CD1-3432-19D2-546246F305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Hotell: Thon Hotell Lillestrøm</a:t>
            </a:r>
            <a:br>
              <a:rPr lang="nb-NO" dirty="0"/>
            </a:br>
            <a:r>
              <a:rPr lang="nb-NO" dirty="0"/>
              <a:t>Utstilling: NOVA (Norges Varemesse)</a:t>
            </a:r>
          </a:p>
        </p:txBody>
      </p:sp>
      <p:pic>
        <p:nvPicPr>
          <p:cNvPr id="2050" name="Picture 2" descr="Thon Hotels har gjenåpnet 9 hoteller | Thon Hotels">
            <a:extLst>
              <a:ext uri="{FF2B5EF4-FFF2-40B4-BE49-F238E27FC236}">
                <a16:creationId xmlns:a16="http://schemas.microsoft.com/office/drawing/2014/main" id="{D0B0241B-34BD-F697-695D-144A04B59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6911" y="1948374"/>
            <a:ext cx="6979687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hon Hotel Arena (Lillestrøm) – oppdaterte priser for 2022">
            <a:extLst>
              <a:ext uri="{FF2B5EF4-FFF2-40B4-BE49-F238E27FC236}">
                <a16:creationId xmlns:a16="http://schemas.microsoft.com/office/drawing/2014/main" id="{2C9BB97D-7A59-34CA-0A30-65BF096E9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757" y="1734139"/>
            <a:ext cx="3480582" cy="2088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tandard room twin dobbeltrom med separate enkeltsenger">
            <a:extLst>
              <a:ext uri="{FF2B5EF4-FFF2-40B4-BE49-F238E27FC236}">
                <a16:creationId xmlns:a16="http://schemas.microsoft.com/office/drawing/2014/main" id="{B00FE4CE-C7AC-D594-CDBC-95418A384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946197"/>
            <a:ext cx="4319661" cy="2430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30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6AEAAB-78D2-B90D-88EF-539ABF53C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06" y="0"/>
            <a:ext cx="10515600" cy="1325563"/>
          </a:xfrm>
        </p:spPr>
        <p:txBody>
          <a:bodyPr/>
          <a:lstStyle/>
          <a:p>
            <a:r>
              <a:rPr lang="nb-NO" dirty="0"/>
              <a:t>Lillestrøm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0ACDDA78-2544-2795-B55B-AED514DE80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192" t="21524" r="12654" b="7466"/>
          <a:stretch/>
        </p:blipFill>
        <p:spPr>
          <a:xfrm>
            <a:off x="6097592" y="97743"/>
            <a:ext cx="5932438" cy="4818365"/>
          </a:xfrm>
          <a:prstGeom prst="rect">
            <a:avLst/>
          </a:prstGeom>
        </p:spPr>
      </p:pic>
      <p:pic>
        <p:nvPicPr>
          <p:cNvPr id="10" name="Bilde 9">
            <a:extLst>
              <a:ext uri="{FF2B5EF4-FFF2-40B4-BE49-F238E27FC236}">
                <a16:creationId xmlns:a16="http://schemas.microsoft.com/office/drawing/2014/main" id="{0E75D599-41DD-A174-5A14-D2983E4068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826" t="21437" r="3913" b="11672"/>
          <a:stretch/>
        </p:blipFill>
        <p:spPr>
          <a:xfrm>
            <a:off x="410817" y="2036513"/>
            <a:ext cx="4465983" cy="3153531"/>
          </a:xfrm>
          <a:prstGeom prst="rect">
            <a:avLst/>
          </a:prstGeom>
        </p:spPr>
      </p:pic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CD1E07E-EE9A-9437-EBFE-3C5A3814C83A}"/>
              </a:ext>
            </a:extLst>
          </p:cNvPr>
          <p:cNvSpPr txBox="1"/>
          <p:nvPr/>
        </p:nvSpPr>
        <p:spPr>
          <a:xfrm>
            <a:off x="410817" y="1113183"/>
            <a:ext cx="5047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12 minutter med tog til Oslo S</a:t>
            </a:r>
          </a:p>
          <a:p>
            <a:r>
              <a:rPr lang="nb-NO" dirty="0"/>
              <a:t>12 minutter med tog til Gardermoen</a:t>
            </a:r>
          </a:p>
          <a:p>
            <a:r>
              <a:rPr lang="nb-NO" dirty="0"/>
              <a:t>Lillestrøm sentrum - shopping – restauranter - uteliv</a:t>
            </a:r>
          </a:p>
        </p:txBody>
      </p:sp>
      <p:pic>
        <p:nvPicPr>
          <p:cNvPr id="3074" name="Picture 2" descr="Tog Lillestrøm: Reis billig til og fra Lillestrøm | vy.no">
            <a:extLst>
              <a:ext uri="{FF2B5EF4-FFF2-40B4-BE49-F238E27FC236}">
                <a16:creationId xmlns:a16="http://schemas.microsoft.com/office/drawing/2014/main" id="{7E9DEFDD-2DBE-D437-E083-BFD4E9083F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58" y="4657402"/>
            <a:ext cx="3354457" cy="22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Lillestrøm, Uteliv | Sjekk hvem vi møtte på byen i Lillestrøm">
            <a:extLst>
              <a:ext uri="{FF2B5EF4-FFF2-40B4-BE49-F238E27FC236}">
                <a16:creationId xmlns:a16="http://schemas.microsoft.com/office/drawing/2014/main" id="{EFC2EA82-5029-9CC1-459C-729F9DFDC8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3811" y="4700483"/>
            <a:ext cx="2827683" cy="188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lillestromtorv.no">
            <a:extLst>
              <a:ext uri="{FF2B5EF4-FFF2-40B4-BE49-F238E27FC236}">
                <a16:creationId xmlns:a16="http://schemas.microsoft.com/office/drawing/2014/main" id="{24D57BCA-E735-2908-DA41-4693AB7EA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057" y="4621695"/>
            <a:ext cx="2236305" cy="22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59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976AC4-9545-BD18-87A1-5C0EA6F3F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Program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1A97760-B115-8C11-209F-DCAE481679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41243" y="1401556"/>
            <a:ext cx="5754757" cy="4351338"/>
          </a:xfrm>
        </p:spPr>
        <p:txBody>
          <a:bodyPr>
            <a:normAutofit/>
          </a:bodyPr>
          <a:lstStyle/>
          <a:p>
            <a:r>
              <a:rPr lang="nb-NO" sz="1900" b="1" u="sng" dirty="0"/>
              <a:t>Fredag 10. februar</a:t>
            </a:r>
          </a:p>
          <a:p>
            <a:r>
              <a:rPr lang="nb-NO" sz="1900" dirty="0"/>
              <a:t>Innlevering av utstillingsduer: 14:00 – 17:00</a:t>
            </a:r>
          </a:p>
          <a:p>
            <a:r>
              <a:rPr lang="nb-NO" sz="1900" dirty="0"/>
              <a:t>Bedømmelse av utstillingsduer 18:00 – 20:00.</a:t>
            </a:r>
          </a:p>
          <a:p>
            <a:r>
              <a:rPr lang="nb-NO" sz="1900" dirty="0"/>
              <a:t>Vennskapsmåltid: 18:30 – 20:00</a:t>
            </a:r>
          </a:p>
          <a:p>
            <a:r>
              <a:rPr lang="nb-NO" sz="1900" dirty="0"/>
              <a:t>Åpen utstilling 20:00 – 21:30</a:t>
            </a:r>
          </a:p>
          <a:p>
            <a:r>
              <a:rPr lang="nb-NO" sz="1900" dirty="0"/>
              <a:t>Auksjon – del 1: 21:00 – 22:00</a:t>
            </a:r>
          </a:p>
          <a:p>
            <a:r>
              <a:rPr lang="nb-NO" sz="1900" dirty="0"/>
              <a:t>Auksjon – del 2: 22:30 – 23:30</a:t>
            </a:r>
          </a:p>
          <a:p>
            <a:endParaRPr lang="nb-NO" dirty="0"/>
          </a:p>
        </p:txBody>
      </p:sp>
      <p:sp>
        <p:nvSpPr>
          <p:cNvPr id="5" name="Plassholder for innhold 2">
            <a:extLst>
              <a:ext uri="{FF2B5EF4-FFF2-40B4-BE49-F238E27FC236}">
                <a16:creationId xmlns:a16="http://schemas.microsoft.com/office/drawing/2014/main" id="{830C0409-D6D0-1B18-2DA0-84D1D449679E}"/>
              </a:ext>
            </a:extLst>
          </p:cNvPr>
          <p:cNvSpPr txBox="1">
            <a:spLocks/>
          </p:cNvSpPr>
          <p:nvPr/>
        </p:nvSpPr>
        <p:spPr>
          <a:xfrm>
            <a:off x="5554317" y="2727119"/>
            <a:ext cx="634116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slo Sans Office" panose="02000000000000000000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900" b="1" u="sng" dirty="0"/>
              <a:t>Lørdag 11. februar</a:t>
            </a:r>
          </a:p>
          <a:p>
            <a:r>
              <a:rPr lang="nb-NO" sz="1900" dirty="0"/>
              <a:t>Årsmøte NBF del 1: 09:30 – 12:00</a:t>
            </a:r>
          </a:p>
          <a:p>
            <a:r>
              <a:rPr lang="nb-NO" sz="1900" dirty="0"/>
              <a:t>Åpen utstilling 10:00 – 13:00</a:t>
            </a:r>
          </a:p>
          <a:p>
            <a:r>
              <a:rPr lang="nb-NO" sz="1900" dirty="0"/>
              <a:t>Lunsj: 12:00 – 13:00</a:t>
            </a:r>
          </a:p>
          <a:p>
            <a:r>
              <a:rPr lang="nb-NO" sz="1900" dirty="0"/>
              <a:t>Årsmøte NBF del 2: 13:00 – 15:00</a:t>
            </a:r>
          </a:p>
          <a:p>
            <a:r>
              <a:rPr lang="nb-NO" sz="1900" dirty="0"/>
              <a:t>Premieutdeling NBF og utstilling 15:30 – 16:30</a:t>
            </a:r>
          </a:p>
          <a:p>
            <a:r>
              <a:rPr lang="nb-NO" sz="1900" dirty="0"/>
              <a:t>NBF Årsfest 19:30 - …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37D1E3BC-9FAB-9EC6-666F-2F062E531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4421" y="365125"/>
            <a:ext cx="2847767" cy="20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>
            <a:extLst>
              <a:ext uri="{FF2B5EF4-FFF2-40B4-BE49-F238E27FC236}">
                <a16:creationId xmlns:a16="http://schemas.microsoft.com/office/drawing/2014/main" id="{7328F235-C912-40EE-276F-C89151E99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9917" y="4424313"/>
            <a:ext cx="2847767" cy="206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091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ABBAD02-21A4-2A31-AD31-CA8BB1D74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Landsutstilling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1D385E3-072E-FE4C-D6BA-67CE1547A14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Klasse:</a:t>
            </a:r>
          </a:p>
          <a:p>
            <a:pPr lvl="1"/>
            <a:r>
              <a:rPr lang="nb-NO" dirty="0"/>
              <a:t>2A: Sportsklasse hanner (tilleggspoeng for kappflyvningsresultater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E8A8251-BAA6-E377-47AF-6047790A04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2921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F332CAED-A269-4B50-A952-260E3712529C}" vid="{C6E5C74C-4D79-4811-AD41-03C074970AC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82</TotalTime>
  <Words>152</Words>
  <Application>Microsoft Office PowerPoint</Application>
  <PresentationFormat>Widescreen</PresentationFormat>
  <Paragraphs>26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Arial</vt:lpstr>
      <vt:lpstr>Calibri</vt:lpstr>
      <vt:lpstr>Oslo Sans Office</vt:lpstr>
      <vt:lpstr>Office-tema</vt:lpstr>
      <vt:lpstr>Velkommen til Lillestrøm</vt:lpstr>
      <vt:lpstr>Hotell: Thon Hotell Lillestrøm Utstilling: NOVA (Norges Varemesse)</vt:lpstr>
      <vt:lpstr>Lillestrøm</vt:lpstr>
      <vt:lpstr>Program</vt:lpstr>
      <vt:lpstr>Landsutstilling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Velkommen til Lillestrøm</dc:title>
  <dc:creator>Lars Corneliussen</dc:creator>
  <cp:lastModifiedBy>Lars Corneliussen</cp:lastModifiedBy>
  <cp:revision>2</cp:revision>
  <dcterms:created xsi:type="dcterms:W3CDTF">2022-11-05T07:21:44Z</dcterms:created>
  <dcterms:modified xsi:type="dcterms:W3CDTF">2023-01-11T21:08:31Z</dcterms:modified>
</cp:coreProperties>
</file>